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2" r:id="rId3"/>
  </p:sldMasterIdLst>
  <p:notesMasterIdLst>
    <p:notesMasterId r:id="rId23"/>
  </p:notesMasterIdLst>
  <p:sldIdLst>
    <p:sldId id="256" r:id="rId4"/>
    <p:sldId id="283" r:id="rId5"/>
    <p:sldId id="269" r:id="rId6"/>
    <p:sldId id="282" r:id="rId7"/>
    <p:sldId id="266" r:id="rId8"/>
    <p:sldId id="260" r:id="rId9"/>
    <p:sldId id="277" r:id="rId10"/>
    <p:sldId id="261" r:id="rId11"/>
    <p:sldId id="270" r:id="rId12"/>
    <p:sldId id="273" r:id="rId13"/>
    <p:sldId id="262" r:id="rId14"/>
    <p:sldId id="274" r:id="rId15"/>
    <p:sldId id="263" r:id="rId16"/>
    <p:sldId id="275" r:id="rId17"/>
    <p:sldId id="268" r:id="rId18"/>
    <p:sldId id="278" r:id="rId19"/>
    <p:sldId id="279" r:id="rId20"/>
    <p:sldId id="281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AB0043"/>
    <a:srgbClr val="FFCCFF"/>
    <a:srgbClr val="5A2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>
        <p:scale>
          <a:sx n="58" d="100"/>
          <a:sy n="58" d="100"/>
        </p:scale>
        <p:origin x="-5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10FA-6994-4797-BC87-C84953E2D4A9}" type="datetimeFigureOut">
              <a:rPr lang="ru-RU" smtClean="0"/>
              <a:pPr/>
              <a:t>27.01.2021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D85-3F42-488C-893A-363CFED11D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19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B51F-00EF-42B4-82DE-3AB1EB478D57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5B2D-98C3-42DD-817E-B4B4687934CB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97B0-AA88-455B-9869-558A0D9B0409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0B51F-00EF-42B4-82DE-3AB1EB478D57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3C805-8E27-4AC1-B7C9-E372C4756054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AF346-DD9B-4D55-A7F6-3C7BB5CE6B25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1ACD1-3F2D-4A3B-B194-030D676834CA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55A7D-86AF-47FB-AA90-8364BE85E8FF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A8828-9FC2-4A50-97F0-27610F9DDDD4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0098A-C19B-4643-BD1B-475B5D08DE47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6ACD1-E219-42B5-BBD5-EEE68B75A964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C805-8E27-4AC1-B7C9-E372C4756054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54415-6F37-446C-B0AF-AD1068C3BBEE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B5B2D-98C3-42DD-817E-B4B4687934CB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C97B0-AA88-455B-9869-558A0D9B0409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346-DD9B-4D55-A7F6-3C7BB5CE6B25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ACD1-3F2D-4A3B-B194-030D676834CA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5A7D-86AF-47FB-AA90-8364BE85E8FF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8828-9FC2-4A50-97F0-27610F9DDDD4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098A-C19B-4643-BD1B-475B5D08DE47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ACD1-E219-42B5-BBD5-EEE68B75A964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4415-6F37-446C-B0AF-AD1068C3BBEE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B653DE-5EC3-4061-8EEF-536655FDF528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B653DE-5EC3-4061-8EEF-536655FDF528}" type="datetimeFigureOut">
              <a:rPr lang="ru-RU" smtClean="0"/>
              <a:pPr>
                <a:defRPr/>
              </a:pPr>
              <a:t>27.01.2021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nattik.ru/?attachment_id=189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attik.ru/?attachment_id=2347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nattik.ru/wp-content/uploads/2010/03/pugoviza_lebed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nattik.ru/?attachment_id=1036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8.jpeg"/><Relationship Id="rId7" Type="http://schemas.openxmlformats.org/officeDocument/2006/relationships/hyperlink" Target="http://nattik.ru/?attachment_id=626" TargetMode="External"/><Relationship Id="rId2" Type="http://schemas.openxmlformats.org/officeDocument/2006/relationships/hyperlink" Target="http://nattik.ru/?attachment_id=103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hyperlink" Target="http://nattik.ru/?attachment_id=153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nattik.ru/wp-content/uploads/2010/03/el3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hyperlink" Target="http://nattik.ru/?attachment_id=163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nattik.ru/wp-content/uploads/2011/10/dom_znaniy4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nattik.ru/?attachment_id=817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nattik.ru/?attachment_id=815" TargetMode="External"/><Relationship Id="rId3" Type="http://schemas.openxmlformats.org/officeDocument/2006/relationships/image" Target="../media/image26.jpeg"/><Relationship Id="rId7" Type="http://schemas.openxmlformats.org/officeDocument/2006/relationships/image" Target="../media/image28.jpeg"/><Relationship Id="rId2" Type="http://schemas.openxmlformats.org/officeDocument/2006/relationships/hyperlink" Target="http://nattik.ru/?attachment_id=81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attik.ru/?attachment_id=821" TargetMode="External"/><Relationship Id="rId5" Type="http://schemas.openxmlformats.org/officeDocument/2006/relationships/image" Target="../media/image27.jpeg"/><Relationship Id="rId4" Type="http://schemas.openxmlformats.org/officeDocument/2006/relationships/hyperlink" Target="http://nattik.ru/?attachment_id=818" TargetMode="External"/><Relationship Id="rId9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nattik.ru/?p=813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8.xml"/><Relationship Id="rId7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attik.ru/?attachment_id=932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nattik.ru/?attachment_id=782" TargetMode="External"/><Relationship Id="rId7" Type="http://schemas.openxmlformats.org/officeDocument/2006/relationships/hyperlink" Target="http://nattik.ru/?attachment_id=646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://nattik.ru/?attachment_id=781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357166"/>
            <a:ext cx="8429684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0"/>
            <a:ext cx="8429684" cy="2285992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«Играем вместе»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792088"/>
          </a:xfrm>
        </p:spPr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Семинар для родителей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Игры с пуговицами – очень полезно занятие для развития не только  для развития мелкой моторики, но и логики, мышлению и счету.</a:t>
            </a:r>
          </a:p>
          <a:p>
            <a:pPr>
              <a:buNone/>
            </a:pPr>
            <a:r>
              <a:rPr lang="ru-RU" b="1" dirty="0" smtClean="0"/>
              <a:t>Их можно не только разбрасывать, перебирать пальчиками, но и рисовать картины.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476672"/>
            <a:ext cx="6984776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  с пуговицами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" name="Picture 2" descr="http://nattik.ru/wp-content/uploads/2010/03/pugoviza_shelovek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1772817"/>
            <a:ext cx="3835665" cy="4599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ugoviza_mashina">
            <a:hlinkClick r:id="rId2" tooltip="pugoviza_mashina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260647"/>
            <a:ext cx="4176464" cy="30243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2" name="Picture 2" descr="pugoviza_lebed">
            <a:hlinkClick r:id="rId4" tooltip="pugoviza_lebed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260648"/>
            <a:ext cx="4061403" cy="30189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4" name="Picture 4" descr="zmeyka_iz_pugoviz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3573016"/>
            <a:ext cx="4104456" cy="30003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6" name="Picture 6" descr="http://nattik.ru/wp-content/uploads/2011/10/derevo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60032" y="3573016"/>
            <a:ext cx="3960440" cy="29483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 Игры с крупой не только развивают мелкую моторику рук малыша, но и являются отличным способом занять малыша, пока мама занята приготовлением еды. </a:t>
            </a:r>
          </a:p>
          <a:p>
            <a:endParaRPr lang="ru-RU" b="1" dirty="0"/>
          </a:p>
        </p:txBody>
      </p:sp>
      <p:pic>
        <p:nvPicPr>
          <p:cNvPr id="5" name="Picture 2" descr="fasol_igra5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556792"/>
            <a:ext cx="3888432" cy="43936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971600" y="404664"/>
            <a:ext cx="7056784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 с крупой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fasol_igra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88639"/>
            <a:ext cx="3869333" cy="3096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igra_na_kuxne9">
            <a:hlinkClick r:id="rId4" tooltip="igra_na_kuxne9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3491" y="3501008"/>
            <a:ext cx="4026461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fasol_igra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05277" y="188640"/>
            <a:ext cx="428720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2" name="Picture 6" descr="igra_krupa1">
            <a:hlinkClick r:id="rId7" tooltip="igra_krupa1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44008" y="3501008"/>
            <a:ext cx="4181845" cy="2983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el3">
            <a:hlinkClick r:id="rId2" tooltip="el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700808"/>
            <a:ext cx="3600400" cy="4576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bukvi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60032" y="1700808"/>
            <a:ext cx="3756457" cy="45647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39552" y="188640"/>
            <a:ext cx="8208912" cy="134076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sz="4000" b="1" dirty="0" smtClean="0">
                <a:solidFill>
                  <a:schemeClr val="accent1"/>
                </a:solidFill>
              </a:rPr>
              <a:t>Игра из кнопок-гвоздиков и цветных резинок.</a:t>
            </a:r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br>
              <a:rPr lang="ru-RU" sz="4000" dirty="0" smtClean="0">
                <a:solidFill>
                  <a:schemeClr val="accent1"/>
                </a:solidFill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nattik.ru/wp-content/uploads/2011/10/dom_znaniy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2636912"/>
            <a:ext cx="3277547" cy="4044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395536" y="692696"/>
            <a:ext cx="874846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r>
              <a:rPr lang="ru-RU" sz="1400" b="1" dirty="0" smtClean="0"/>
              <a:t>-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• Разложить все живые и неживые предметы, съедобные и несъедобные.</a:t>
            </a:r>
            <a:br>
              <a:rPr lang="ru-RU" sz="2000" b="1" dirty="0" smtClean="0"/>
            </a:br>
            <a:r>
              <a:rPr lang="ru-RU" sz="2000" b="1" dirty="0" smtClean="0"/>
              <a:t>• Играем со счетом.</a:t>
            </a:r>
            <a:br>
              <a:rPr lang="ru-RU" sz="2000" b="1" dirty="0" smtClean="0"/>
            </a:br>
            <a:r>
              <a:rPr lang="ru-RU" sz="2000" b="1" dirty="0" smtClean="0"/>
              <a:t>• Сравниваем количество.</a:t>
            </a:r>
            <a:br>
              <a:rPr lang="ru-RU" sz="2000" b="1" dirty="0" smtClean="0"/>
            </a:br>
            <a:r>
              <a:rPr lang="ru-RU" sz="2000" b="1" dirty="0" smtClean="0"/>
              <a:t>• Подбираем картинку, которая начинается на заданную букву.</a:t>
            </a:r>
            <a:br>
              <a:rPr lang="ru-RU" sz="2000" b="1" dirty="0" smtClean="0"/>
            </a:br>
            <a:r>
              <a:rPr lang="ru-RU" sz="2000" b="1" dirty="0" smtClean="0"/>
              <a:t>• Задания на цвет.</a:t>
            </a:r>
            <a:br>
              <a:rPr lang="ru-RU" sz="2000" b="1" dirty="0" smtClean="0"/>
            </a:br>
            <a:r>
              <a:rPr lang="ru-RU" sz="2000" b="1" dirty="0" smtClean="0"/>
              <a:t>• Кто что ест. Кто где живет.</a:t>
            </a:r>
            <a:br>
              <a:rPr lang="ru-RU" sz="2000" b="1" dirty="0" smtClean="0"/>
            </a:br>
            <a:r>
              <a:rPr lang="ru-RU" sz="2000" b="1" dirty="0" smtClean="0"/>
              <a:t>• Объединяем предметы в группы. Например: посуду в один ряд, одежду – в другой, музыкальные инструменты – в третий.</a:t>
            </a:r>
            <a:br>
              <a:rPr lang="ru-RU" sz="2000" b="1" dirty="0" smtClean="0"/>
            </a:br>
            <a:r>
              <a:rPr lang="ru-RU" sz="2000" b="1" dirty="0" smtClean="0"/>
              <a:t>• Находим четвертое лишнее.</a:t>
            </a:r>
            <a:br>
              <a:rPr lang="ru-RU" sz="2000" b="1" dirty="0" smtClean="0"/>
            </a:br>
            <a:r>
              <a:rPr lang="ru-RU" sz="2000" b="1" dirty="0" smtClean="0"/>
              <a:t>• Раскладываем картинки по временам года.</a:t>
            </a:r>
            <a:br>
              <a:rPr lang="ru-RU" sz="2000" b="1" dirty="0" smtClean="0"/>
            </a:br>
            <a:r>
              <a:rPr lang="ru-RU" sz="2000" b="1" dirty="0" smtClean="0"/>
              <a:t>• Находим к картинке подходящее слово.</a:t>
            </a:r>
            <a:br>
              <a:rPr lang="ru-RU" sz="2000" b="1" dirty="0" smtClean="0"/>
            </a:br>
            <a:r>
              <a:rPr lang="ru-RU" sz="2000" b="1" dirty="0" smtClean="0"/>
              <a:t>• Игра со слогами.</a:t>
            </a:r>
            <a:br>
              <a:rPr lang="ru-RU" sz="2000" b="1" dirty="0" smtClean="0"/>
            </a:br>
            <a:r>
              <a:rPr lang="ru-RU" sz="2000" b="1" dirty="0" smtClean="0"/>
              <a:t>• Контуры.</a:t>
            </a:r>
            <a:br>
              <a:rPr lang="ru-RU" sz="2000" b="1" dirty="0" smtClean="0"/>
            </a:br>
            <a:r>
              <a:rPr lang="ru-RU" sz="2000" b="1" dirty="0" smtClean="0"/>
              <a:t>• Чего не хватает.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60648"/>
            <a:ext cx="698477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с карточками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4320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Не только полезны для развития мелкой моторики рук ребенка, но также развивают фантазию, формируют пространственно-образное мышление.</a:t>
            </a:r>
          </a:p>
          <a:p>
            <a:r>
              <a:rPr lang="ru-RU" sz="2800" dirty="0" smtClean="0"/>
              <a:t> </a:t>
            </a:r>
            <a:r>
              <a:rPr lang="ru-RU" sz="2800" b="1" i="1" dirty="0" smtClean="0"/>
              <a:t>И если вы считаете, что спички – это детям не игрушка, тогда замените их счетными палочками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pic>
        <p:nvPicPr>
          <p:cNvPr id="1028" name="Picture 4" descr="dom_spishki">
            <a:hlinkClick r:id="rId2" tooltip="dom_spishki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988840"/>
            <a:ext cx="4302918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539552" y="188640"/>
            <a:ext cx="7848872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 со спичками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lka_spishki">
            <a:hlinkClick r:id="rId2" tooltip="elka_spishki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429000"/>
            <a:ext cx="3600400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6" descr="solnze_spishki">
            <a:hlinkClick r:id="rId4" tooltip="solnze_spishki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3429000"/>
            <a:ext cx="4014147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9698" name="Picture 2" descr="ewik_spishki">
            <a:hlinkClick r:id="rId6" tooltip="ewik_spishki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528" y="260648"/>
            <a:ext cx="4050446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9700" name="Picture 4" descr="bukvi_spishki2">
            <a:hlinkClick r:id="rId8" tooltip="bukvi_spishki2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016" y="260648"/>
            <a:ext cx="3528392" cy="28932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538913"/>
            <a:ext cx="8208912" cy="39703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74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Ребёнок очень рад минутам, подаренным ему родителями в игре. </a:t>
            </a:r>
          </a:p>
          <a:p>
            <a:pPr marL="0" marR="0" lvl="0" indent="1174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Times New Roman" pitchFamily="18" charset="0"/>
                <a:cs typeface="Arial" pitchFamily="34" charset="0"/>
              </a:rPr>
              <a:t>Общение в игре не бывает бесплодно для малыша. Чем больше выпадает дорогих минут в обществе близких ему людей, тем больше взаимоотношения, общих интересов, любви между ними в дальнейшем.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174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520279"/>
          </a:xfrm>
        </p:spPr>
        <p:txBody>
          <a:bodyPr/>
          <a:lstStyle/>
          <a:p>
            <a:pPr algn="l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Библиография: 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1.Портал Солнышко</a:t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</a:b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2.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http://nattik.ru/?p=813#more-813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467544" y="332656"/>
            <a:ext cx="8280920" cy="4392488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Содержание</a:t>
            </a:r>
            <a:r>
              <a:rPr lang="ru-RU" sz="2000" dirty="0" smtClean="0"/>
              <a:t>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Игры- </a:t>
            </a:r>
            <a:r>
              <a:rPr lang="ru-RU" sz="2400" b="1" dirty="0" smtClean="0">
                <a:hlinkClick r:id="rId2" action="ppaction://hlinksldjump"/>
              </a:rPr>
              <a:t>шнуровки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 с </a:t>
            </a:r>
            <a:r>
              <a:rPr lang="ru-RU" sz="2400" b="1" dirty="0" smtClean="0">
                <a:hlinkClick r:id="rId3" action="ppaction://hlinksldjump"/>
              </a:rPr>
              <a:t>прищепками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 с </a:t>
            </a:r>
            <a:r>
              <a:rPr lang="ru-RU" sz="2400" b="1" dirty="0" smtClean="0">
                <a:hlinkClick r:id="rId4" action="ppaction://hlinksldjump"/>
              </a:rPr>
              <a:t>пуговицами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 с </a:t>
            </a:r>
            <a:r>
              <a:rPr lang="ru-RU" sz="2400" b="1" dirty="0" smtClean="0">
                <a:hlinkClick r:id="rId5" action="ppaction://hlinksldjump"/>
              </a:rPr>
              <a:t>крупой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 из </a:t>
            </a:r>
            <a:r>
              <a:rPr lang="ru-RU" sz="2400" b="1" dirty="0" smtClean="0">
                <a:hlinkClick r:id="rId6" action="ppaction://hlinksldjump"/>
              </a:rPr>
              <a:t>кнопок-гвоздиков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 с </a:t>
            </a:r>
            <a:r>
              <a:rPr lang="ru-RU" sz="2400" b="1" dirty="0" smtClean="0">
                <a:hlinkClick r:id="rId7" action="ppaction://hlinksldjump"/>
              </a:rPr>
              <a:t>карточками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Игры со </a:t>
            </a:r>
            <a:r>
              <a:rPr lang="ru-RU" sz="2400" b="1" dirty="0" smtClean="0">
                <a:hlinkClick r:id="rId8" action="ppaction://hlinksldjump"/>
              </a:rPr>
              <a:t>спичками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186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Как часто мы слышим выражение «мелкая моторика».</a:t>
            </a:r>
          </a:p>
          <a:p>
            <a:pPr algn="ctr"/>
            <a:r>
              <a:rPr lang="ru-RU" sz="2800" b="1" dirty="0" smtClean="0"/>
              <a:t> Что же такое мелкая моторика? 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Физиологи под этим выражением подразумевают движение мелких мышц кистей рук.</a:t>
            </a:r>
            <a:r>
              <a:rPr lang="ru-RU" sz="2800" dirty="0" smtClean="0"/>
              <a:t>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3600" dirty="0" smtClean="0"/>
              <a:t>При этом важно помнить о координации «рука-глаз», т.к. развитие мелких движений рук происходит под контролем зрения. Почему же так важно развивать мелкую моторику рук ребенка? </a:t>
            </a:r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424936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Дело в том, что в головном мозге человека центры, которые отвечают за речь и движения пальцев расположены очень близко . Стимулируя мелкую моторику, мы активируем зоны, отвечающие за речь. И, кроме того, в дальнейшем эти навыки ребенку потребуются для использования движений, чтобы рисовать, писать, одеваться и т.д.</a:t>
            </a:r>
            <a:endParaRPr lang="ru-RU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 algn="ctr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Все игры, которые мы сегодня рассмотрим можно сделать дома своими руками и при минимальных затратах!</a:t>
            </a:r>
            <a: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algn="ctr"/>
            <a: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Итак, наша  цель – научить ребенка играть.</a:t>
            </a:r>
          </a:p>
          <a:p>
            <a:pPr algn="ctr"/>
            <a:endParaRPr lang="ru-RU" sz="4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499992" cy="5229200"/>
          </a:xfrm>
          <a:solidFill>
            <a:srgbClr val="FFCCFF">
              <a:alpha val="60000"/>
            </a:srgbClr>
          </a:solidFill>
          <a:ln w="28575">
            <a:solidFill>
              <a:schemeClr val="accent1">
                <a:lumMod val="75000"/>
              </a:schemeClr>
            </a:solidFill>
            <a:prstDash val="sysDot"/>
          </a:ln>
        </p:spPr>
        <p:txBody>
          <a:bodyPr rtlCol="0">
            <a:normAutofit fontScale="47500" lnSpcReduction="20000"/>
          </a:bodyPr>
          <a:lstStyle/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3800" dirty="0" smtClean="0"/>
              <a:t> </a:t>
            </a:r>
            <a:r>
              <a:rPr lang="ru-RU" sz="3800" b="1" dirty="0" smtClean="0"/>
              <a:t>- развивают сенсомоторную координацию, мелкую моторику рук; </a:t>
            </a:r>
          </a:p>
          <a:p>
            <a:pPr>
              <a:buNone/>
            </a:pPr>
            <a:r>
              <a:rPr lang="ru-RU" sz="3800" b="1" dirty="0" smtClean="0"/>
              <a:t> - развивают пространственное ориентирование, способствуют усвоению понятий "верх", "низ", "право", "лево"; </a:t>
            </a:r>
          </a:p>
          <a:p>
            <a:pPr>
              <a:buNone/>
            </a:pPr>
            <a:r>
              <a:rPr lang="ru-RU" sz="3800" b="1" dirty="0" smtClean="0"/>
              <a:t> - формируют навыки шнурования; </a:t>
            </a:r>
          </a:p>
          <a:p>
            <a:pPr>
              <a:buNone/>
            </a:pPr>
            <a:r>
              <a:rPr lang="ru-RU" sz="3800" b="1" dirty="0" smtClean="0"/>
              <a:t> -способствуют развитию речи; </a:t>
            </a:r>
          </a:p>
          <a:p>
            <a:pPr>
              <a:buNone/>
            </a:pPr>
            <a:r>
              <a:rPr lang="ru-RU" sz="3800" b="1" dirty="0" smtClean="0"/>
              <a:t> -развивают творческие способности.  </a:t>
            </a:r>
          </a:p>
          <a:p>
            <a:pPr>
              <a:buNone/>
            </a:pPr>
            <a:r>
              <a:rPr lang="ru-RU" sz="3800" b="1" dirty="0" smtClean="0"/>
              <a:t> -развивают глазомер, внимание, слуховая память, тренируется усидчивость.</a:t>
            </a:r>
            <a:endParaRPr lang="ru-RU" sz="1800" dirty="0" smtClean="0"/>
          </a:p>
          <a:p>
            <a:pPr algn="ctr">
              <a:buNone/>
            </a:pPr>
            <a:endParaRPr lang="ru-RU" sz="3800" b="1" dirty="0" smtClean="0"/>
          </a:p>
          <a:p>
            <a:pPr algn="ctr">
              <a:buNone/>
            </a:pPr>
            <a:r>
              <a:rPr lang="ru-RU" sz="3800" b="1" dirty="0" smtClean="0"/>
              <a:t> Происходит укрепление пальцев и всей кисти руки, а это в свою очередь влияет на формирование головного мозга и становления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400" b="1" dirty="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393950" y="4035425"/>
            <a:ext cx="4357688" cy="1588"/>
          </a:xfrm>
          <a:prstGeom prst="line">
            <a:avLst/>
          </a:prstGeom>
          <a:ln>
            <a:prstDash val="lg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57158" y="357166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Заголовок 5"/>
          <p:cNvSpPr>
            <a:spLocks noGrp="1"/>
          </p:cNvSpPr>
          <p:nvPr>
            <p:ph type="title"/>
          </p:nvPr>
        </p:nvSpPr>
        <p:spPr>
          <a:xfrm>
            <a:off x="785786" y="142852"/>
            <a:ext cx="8143932" cy="1571648"/>
          </a:xfrm>
        </p:spPr>
        <p:txBody>
          <a:bodyPr/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Игры-шнуровки:</a:t>
            </a:r>
          </a:p>
        </p:txBody>
      </p:sp>
      <p:pic>
        <p:nvPicPr>
          <p:cNvPr id="11" name="Рисунок 1" descr="игра-шнуровк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928802"/>
            <a:ext cx="4572000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гра-шнуров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4140459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игра-шнуровк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1439" y="260648"/>
            <a:ext cx="3788993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игра-шнуровк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686243"/>
            <a:ext cx="4032448" cy="29831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игра-шнуровк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645024"/>
            <a:ext cx="3888432" cy="30431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772816"/>
            <a:ext cx="4143404" cy="4513685"/>
          </a:xfrm>
          <a:solidFill>
            <a:srgbClr val="FFCCFF">
              <a:alpha val="60000"/>
            </a:srgbClr>
          </a:solidFill>
          <a:ln w="28575">
            <a:solidFill>
              <a:schemeClr val="accent1">
                <a:lumMod val="75000"/>
              </a:schemeClr>
            </a:solidFill>
            <a:prstDash val="sysDot"/>
          </a:ln>
        </p:spPr>
        <p:txBody>
          <a:bodyPr rtlCol="0"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b="1" dirty="0" smtClean="0"/>
              <a:t> С их помощью можно:</a:t>
            </a:r>
          </a:p>
          <a:p>
            <a:pPr>
              <a:lnSpc>
                <a:spcPct val="110000"/>
              </a:lnSpc>
              <a:buNone/>
            </a:pPr>
            <a:r>
              <a:rPr lang="ru-RU" b="1" dirty="0" smtClean="0"/>
              <a:t>     развивать не только мелкую моторику, но и научиться считать, развивать фантазию.</a:t>
            </a:r>
          </a:p>
          <a:p>
            <a:pPr algn="ctr">
              <a:buNone/>
            </a:pPr>
            <a:r>
              <a:rPr lang="ru-RU" sz="2600" b="1" dirty="0" smtClean="0"/>
              <a:t>Новогодней елке нужны игрушки. «Вешаем» прищепки – украшаем елку. Или мама надевает – а кроха будет снимать прищепки</a:t>
            </a:r>
            <a:r>
              <a:rPr lang="ru-RU" sz="3200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40" y="404664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 с прищепками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Picture 4" descr="elka12">
            <a:hlinkClick r:id="rId2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2420888"/>
            <a:ext cx="4032448" cy="3888432"/>
          </a:xfrm>
          <a:prstGeom prst="rect">
            <a:avLst/>
          </a:prstGeom>
          <a:noFill/>
        </p:spPr>
      </p:pic>
      <p:sp>
        <p:nvSpPr>
          <p:cNvPr id="14" name="Блок-схема: процесс 13"/>
          <p:cNvSpPr/>
          <p:nvPr/>
        </p:nvSpPr>
        <p:spPr>
          <a:xfrm>
            <a:off x="4716016" y="1772816"/>
            <a:ext cx="3960440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«Наряжаем елку»</a:t>
            </a:r>
            <a:endParaRPr lang="ru-RU" sz="2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nattik.ru/wp-content/uploads/2011/03/skazka_s_prischepkami5-119x1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8" y="0"/>
            <a:ext cx="3810264" cy="3140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652" name="Picture 4" descr="ydochk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3320687"/>
            <a:ext cx="3563888" cy="35373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654" name="Picture 6" descr="prischepki_bank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3968" y="3356992"/>
            <a:ext cx="3816424" cy="3501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solnishko3">
            <a:hlinkClick r:id="rId7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7544" y="0"/>
            <a:ext cx="3596530" cy="3140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(2)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685038-218E-4BF6-813F-C288E5D9DA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394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CSC(2)</vt:lpstr>
      <vt:lpstr>Тема Office</vt:lpstr>
      <vt:lpstr>«Играем вместе»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Игры-шнуровки:</vt:lpstr>
      <vt:lpstr>Презентация PowerPoint</vt:lpstr>
      <vt:lpstr>Игры с прищепками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Библиография:  1.Портал Солнышко 2.http://nattik.ru/?p=813#more-813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Игрушки для своевременного развития </dc:title>
  <dc:subject/>
  <dc:creator>Admin</dc:creator>
  <cp:keywords/>
  <dc:description/>
  <cp:lastModifiedBy>Башмачкова</cp:lastModifiedBy>
  <cp:revision>48</cp:revision>
  <dcterms:created xsi:type="dcterms:W3CDTF">2012-01-05T20:12:11Z</dcterms:created>
  <dcterms:modified xsi:type="dcterms:W3CDTF">2021-01-26T18:53:23Z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TC030005343</vt:lpwstr>
  </property>
</Properties>
</file>